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83"/>
  </p:notesMasterIdLst>
  <p:handoutMasterIdLst>
    <p:handoutMasterId r:id="rId84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45" r:id="rId54"/>
    <p:sldId id="380" r:id="rId55"/>
    <p:sldId id="377" r:id="rId56"/>
    <p:sldId id="378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3" r:id="rId72"/>
    <p:sldId id="374" r:id="rId73"/>
    <p:sldId id="376" r:id="rId74"/>
    <p:sldId id="387" r:id="rId75"/>
    <p:sldId id="390" r:id="rId76"/>
    <p:sldId id="395" r:id="rId77"/>
    <p:sldId id="396" r:id="rId78"/>
    <p:sldId id="397" r:id="rId79"/>
    <p:sldId id="392" r:id="rId80"/>
    <p:sldId id="391" r:id="rId81"/>
    <p:sldId id="389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395"/>
            <p14:sldId id="396"/>
            <p14:sldId id="397"/>
            <p14:sldId id="392"/>
            <p14:sldId id="391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767171"/>
    <a:srgbClr val="A6A6A6"/>
    <a:srgbClr val="7F7F7F"/>
    <a:srgbClr val="F2F2F2"/>
    <a:srgbClr val="E6E6E6"/>
    <a:srgbClr val="BFBFBF"/>
    <a:srgbClr val="5B9BD5"/>
    <a:srgbClr val="D9D9D9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318" autoAdjust="0"/>
  </p:normalViewPr>
  <p:slideViewPr>
    <p:cSldViewPr snapToGrid="0" snapToObjects="1" showGuides="1">
      <p:cViewPr>
        <p:scale>
          <a:sx n="75" d="100"/>
          <a:sy n="75" d="100"/>
        </p:scale>
        <p:origin x="1260" y="90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8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5.png"/><Relationship Id="rId4" Type="http://schemas.openxmlformats.org/officeDocument/2006/relationships/image" Target="../media/image54.png"/><Relationship Id="rId9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29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4.png"/><Relationship Id="rId5" Type="http://schemas.openxmlformats.org/officeDocument/2006/relationships/image" Target="../media/image131.png"/><Relationship Id="rId1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30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microsoft.com/office/2007/relationships/hdphoto" Target="../media/hdphoto12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8.png"/><Relationship Id="rId7" Type="http://schemas.openxmlformats.org/officeDocument/2006/relationships/image" Target="../media/image13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8734160" y="66313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5CB56D-4ECA-498D-B7A1-7C1F46313FD0}"/>
              </a:ext>
            </a:extLst>
          </p:cNvPr>
          <p:cNvGrpSpPr/>
          <p:nvPr/>
        </p:nvGrpSpPr>
        <p:grpSpPr>
          <a:xfrm>
            <a:off x="6440308" y="5115796"/>
            <a:ext cx="3069023" cy="936105"/>
            <a:chOff x="1545048" y="939729"/>
            <a:chExt cx="3069023" cy="936105"/>
          </a:xfrm>
        </p:grpSpPr>
        <p:grpSp>
          <p:nvGrpSpPr>
            <p:cNvPr id="585" name="그룹 584">
              <a:extLst>
                <a:ext uri="{FF2B5EF4-FFF2-40B4-BE49-F238E27FC236}">
                  <a16:creationId xmlns:a16="http://schemas.microsoft.com/office/drawing/2014/main" id="{8A8409EA-F107-4670-BB48-78036DEDE6D6}"/>
                </a:ext>
              </a:extLst>
            </p:cNvPr>
            <p:cNvGrpSpPr/>
            <p:nvPr/>
          </p:nvGrpSpPr>
          <p:grpSpPr>
            <a:xfrm>
              <a:off x="1545048" y="1629610"/>
              <a:ext cx="1320060" cy="246224"/>
              <a:chOff x="6236820" y="1641280"/>
              <a:chExt cx="1320060" cy="246224"/>
            </a:xfrm>
          </p:grpSpPr>
          <p:sp>
            <p:nvSpPr>
              <p:cNvPr id="63" name="사각형: 잘린 한쪽 모서리 62">
                <a:extLst>
                  <a:ext uri="{FF2B5EF4-FFF2-40B4-BE49-F238E27FC236}">
                    <a16:creationId xmlns:a16="http://schemas.microsoft.com/office/drawing/2014/main" id="{949D42AD-9E09-45A4-97A8-45FCFCFC3807}"/>
                  </a:ext>
                </a:extLst>
              </p:cNvPr>
              <p:cNvSpPr/>
              <p:nvPr/>
            </p:nvSpPr>
            <p:spPr>
              <a:xfrm>
                <a:off x="6236820" y="1641280"/>
                <a:ext cx="1320060" cy="246224"/>
              </a:xfrm>
              <a:prstGeom prst="snip1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55E4000-89DE-4E0E-B95B-9D0A8A47F68C}"/>
                  </a:ext>
                </a:extLst>
              </p:cNvPr>
              <p:cNvSpPr txBox="1"/>
              <p:nvPr/>
            </p:nvSpPr>
            <p:spPr>
              <a:xfrm>
                <a:off x="6401399" y="1641280"/>
                <a:ext cx="99090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부대 생성</a:t>
                </a:r>
              </a:p>
            </p:txBody>
          </p:sp>
          <p:grpSp>
            <p:nvGrpSpPr>
              <p:cNvPr id="415" name="그룹 414">
                <a:extLst>
                  <a:ext uri="{FF2B5EF4-FFF2-40B4-BE49-F238E27FC236}">
                    <a16:creationId xmlns:a16="http://schemas.microsoft.com/office/drawing/2014/main" id="{740B6DFA-8E11-426E-947A-FA3F1D4A3B55}"/>
                  </a:ext>
                </a:extLst>
              </p:cNvPr>
              <p:cNvGrpSpPr/>
              <p:nvPr/>
            </p:nvGrpSpPr>
            <p:grpSpPr>
              <a:xfrm>
                <a:off x="6278263" y="1674313"/>
                <a:ext cx="180000" cy="180000"/>
                <a:chOff x="4552519" y="1056266"/>
                <a:chExt cx="180000" cy="180000"/>
              </a:xfrm>
            </p:grpSpPr>
            <p:sp>
              <p:nvSpPr>
                <p:cNvPr id="65" name="팔각형 64">
                  <a:extLst>
                    <a:ext uri="{FF2B5EF4-FFF2-40B4-BE49-F238E27FC236}">
                      <a16:creationId xmlns:a16="http://schemas.microsoft.com/office/drawing/2014/main" id="{676F958B-3BE6-4CCE-81B1-2E6DB09FCF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52519" y="1056266"/>
                  <a:ext cx="180000" cy="180000"/>
                </a:xfrm>
                <a:prstGeom prst="octagon">
                  <a:avLst>
                    <a:gd name="adj" fmla="val 3548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십자형 65">
                  <a:extLst>
                    <a:ext uri="{FF2B5EF4-FFF2-40B4-BE49-F238E27FC236}">
                      <a16:creationId xmlns:a16="http://schemas.microsoft.com/office/drawing/2014/main" id="{AB262AE7-B63C-43B5-AACC-6D0D425DFD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0519" y="1074266"/>
                  <a:ext cx="144000" cy="144000"/>
                </a:xfrm>
                <a:prstGeom prst="plus">
                  <a:avLst>
                    <a:gd name="adj" fmla="val 4484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42C708E-D79F-4F08-BA75-5B06227EACF1}"/>
                </a:ext>
              </a:extLst>
            </p:cNvPr>
            <p:cNvGrpSpPr/>
            <p:nvPr/>
          </p:nvGrpSpPr>
          <p:grpSpPr>
            <a:xfrm>
              <a:off x="1545048" y="939729"/>
              <a:ext cx="1320060" cy="246224"/>
              <a:chOff x="6236820" y="425003"/>
              <a:chExt cx="1320060" cy="246224"/>
            </a:xfr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81" name="사각형: 잘린 한쪽 모서리 380">
                <a:extLst>
                  <a:ext uri="{FF2B5EF4-FFF2-40B4-BE49-F238E27FC236}">
                    <a16:creationId xmlns:a16="http://schemas.microsoft.com/office/drawing/2014/main" id="{5AA8072A-2EC1-48F3-A7EC-7E123494B84B}"/>
                  </a:ext>
                </a:extLst>
              </p:cNvPr>
              <p:cNvSpPr/>
              <p:nvPr/>
            </p:nvSpPr>
            <p:spPr>
              <a:xfrm>
                <a:off x="6236820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D3720CE6-A2B5-444A-AD86-BF58262FA918}"/>
                  </a:ext>
                </a:extLst>
              </p:cNvPr>
              <p:cNvSpPr txBox="1"/>
              <p:nvPr/>
            </p:nvSpPr>
            <p:spPr>
              <a:xfrm>
                <a:off x="6236820" y="425003"/>
                <a:ext cx="11291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28A0D14-359C-49EB-8CE4-581E723545C4}"/>
                </a:ext>
              </a:extLst>
            </p:cNvPr>
            <p:cNvGrpSpPr/>
            <p:nvPr/>
          </p:nvGrpSpPr>
          <p:grpSpPr>
            <a:xfrm>
              <a:off x="1545048" y="1264551"/>
              <a:ext cx="1320060" cy="246224"/>
              <a:chOff x="6236820" y="425003"/>
              <a:chExt cx="1320060" cy="246224"/>
            </a:xfrm>
          </p:grpSpPr>
          <p:sp>
            <p:nvSpPr>
              <p:cNvPr id="90" name="사각형: 잘린 한쪽 모서리 89">
                <a:extLst>
                  <a:ext uri="{FF2B5EF4-FFF2-40B4-BE49-F238E27FC236}">
                    <a16:creationId xmlns:a16="http://schemas.microsoft.com/office/drawing/2014/main" id="{4A3B29FA-54D4-43A6-A01F-43485E65A77C}"/>
                  </a:ext>
                </a:extLst>
              </p:cNvPr>
              <p:cNvSpPr/>
              <p:nvPr/>
            </p:nvSpPr>
            <p:spPr>
              <a:xfrm>
                <a:off x="6236820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B7F9B96-923C-4EFD-ACF0-CDC06E888A47}"/>
                  </a:ext>
                </a:extLst>
              </p:cNvPr>
              <p:cNvSpPr txBox="1"/>
              <p:nvPr/>
            </p:nvSpPr>
            <p:spPr>
              <a:xfrm>
                <a:off x="6236820" y="425003"/>
                <a:ext cx="11291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A620D91B-15D7-4FD3-97DA-556AF0468B18}"/>
                </a:ext>
              </a:extLst>
            </p:cNvPr>
            <p:cNvGrpSpPr/>
            <p:nvPr/>
          </p:nvGrpSpPr>
          <p:grpSpPr>
            <a:xfrm>
              <a:off x="3294010" y="1268311"/>
              <a:ext cx="1320061" cy="246224"/>
              <a:chOff x="4533787" y="425003"/>
              <a:chExt cx="1320061" cy="246224"/>
            </a:xfr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95B18E75-C281-48F6-92CD-9EF17EB80902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2155513-64E1-4CBC-9886-DEAB7D7D6312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9135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포지션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19F926A1-ED7B-44FF-B782-3577A0DC293E}"/>
                </a:ext>
              </a:extLst>
            </p:cNvPr>
            <p:cNvGrpSpPr/>
            <p:nvPr/>
          </p:nvGrpSpPr>
          <p:grpSpPr>
            <a:xfrm>
              <a:off x="3288259" y="1624870"/>
              <a:ext cx="1320060" cy="246224"/>
              <a:chOff x="6236820" y="1641280"/>
              <a:chExt cx="1320060" cy="246224"/>
            </a:xfrm>
            <a:effectLst/>
          </p:grpSpPr>
          <p:sp>
            <p:nvSpPr>
              <p:cNvPr id="96" name="사각형: 잘린 한쪽 모서리 95">
                <a:extLst>
                  <a:ext uri="{FF2B5EF4-FFF2-40B4-BE49-F238E27FC236}">
                    <a16:creationId xmlns:a16="http://schemas.microsoft.com/office/drawing/2014/main" id="{2F43949D-E5C2-4D04-B0C0-BD8035203ED7}"/>
                  </a:ext>
                </a:extLst>
              </p:cNvPr>
              <p:cNvSpPr/>
              <p:nvPr/>
            </p:nvSpPr>
            <p:spPr>
              <a:xfrm>
                <a:off x="6236820" y="1641280"/>
                <a:ext cx="1320060" cy="246224"/>
              </a:xfrm>
              <a:prstGeom prst="snip1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C388341-6C1E-4717-8D9B-9007C6D201C3}"/>
                  </a:ext>
                </a:extLst>
              </p:cNvPr>
              <p:cNvSpPr txBox="1"/>
              <p:nvPr/>
            </p:nvSpPr>
            <p:spPr>
              <a:xfrm>
                <a:off x="6401399" y="1641280"/>
                <a:ext cx="99090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생성</a:t>
                </a: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6C58E60-7545-46A7-A7A0-9A366E6B9C97}"/>
                  </a:ext>
                </a:extLst>
              </p:cNvPr>
              <p:cNvGrpSpPr/>
              <p:nvPr/>
            </p:nvGrpSpPr>
            <p:grpSpPr>
              <a:xfrm>
                <a:off x="6278263" y="1674313"/>
                <a:ext cx="180000" cy="180000"/>
                <a:chOff x="4552519" y="1056266"/>
                <a:chExt cx="180000" cy="180000"/>
              </a:xfrm>
            </p:grpSpPr>
            <p:sp>
              <p:nvSpPr>
                <p:cNvPr id="99" name="팔각형 98">
                  <a:extLst>
                    <a:ext uri="{FF2B5EF4-FFF2-40B4-BE49-F238E27FC236}">
                      <a16:creationId xmlns:a16="http://schemas.microsoft.com/office/drawing/2014/main" id="{F39481AB-665B-46BF-8CDB-0CA2FEF60B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52519" y="1056266"/>
                  <a:ext cx="180000" cy="180000"/>
                </a:xfrm>
                <a:prstGeom prst="octagon">
                  <a:avLst>
                    <a:gd name="adj" fmla="val 3548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십자형 99">
                  <a:extLst>
                    <a:ext uri="{FF2B5EF4-FFF2-40B4-BE49-F238E27FC236}">
                      <a16:creationId xmlns:a16="http://schemas.microsoft.com/office/drawing/2014/main" id="{DA7A4492-4D09-465C-9FA4-5E4A11AD80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0519" y="1074266"/>
                  <a:ext cx="144000" cy="144000"/>
                </a:xfrm>
                <a:prstGeom prst="plus">
                  <a:avLst>
                    <a:gd name="adj" fmla="val 4484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C5A8536C-5C19-42EE-8643-A4B7D2E6DCCF}"/>
                </a:ext>
              </a:extLst>
            </p:cNvPr>
            <p:cNvCxnSpPr>
              <a:cxnSpLocks/>
              <a:stCxn id="381" idx="0"/>
              <a:endCxn id="94" idx="1"/>
            </p:cNvCxnSpPr>
            <p:nvPr/>
          </p:nvCxnSpPr>
          <p:spPr>
            <a:xfrm>
              <a:off x="2865108" y="1062841"/>
              <a:ext cx="428902" cy="328581"/>
            </a:xfrm>
            <a:prstGeom prst="bentConnector3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3008D144-7898-41F5-BAFC-EB0E4BEFCD1F}"/>
              </a:ext>
            </a:extLst>
          </p:cNvPr>
          <p:cNvGrpSpPr/>
          <p:nvPr/>
        </p:nvGrpSpPr>
        <p:grpSpPr>
          <a:xfrm>
            <a:off x="6074288" y="5361496"/>
            <a:ext cx="781052" cy="525447"/>
            <a:chOff x="4514847" y="711193"/>
            <a:chExt cx="781052" cy="525447"/>
          </a:xfrm>
        </p:grpSpPr>
        <p:sp>
          <p:nvSpPr>
            <p:cNvPr id="22" name="사각형: 잘린 한쪽 모서리 21">
              <a:extLst>
                <a:ext uri="{FF2B5EF4-FFF2-40B4-BE49-F238E27FC236}">
                  <a16:creationId xmlns:a16="http://schemas.microsoft.com/office/drawing/2014/main" id="{DC8C70FA-83BA-43B3-93BE-81BA8BDB77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8802" y="711193"/>
              <a:ext cx="733143" cy="525447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0BFF731-9894-4BFC-9BCA-562DB5CE86CA}"/>
                </a:ext>
              </a:extLst>
            </p:cNvPr>
            <p:cNvGrpSpPr/>
            <p:nvPr/>
          </p:nvGrpSpPr>
          <p:grpSpPr>
            <a:xfrm>
              <a:off x="4514847" y="711193"/>
              <a:ext cx="781052" cy="519724"/>
              <a:chOff x="6096792" y="711193"/>
              <a:chExt cx="781052" cy="519724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03B3025-4716-4898-B794-7E567725E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0ADF10B-1827-4115-9F5E-67C6CB6B5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A24F6E66-1B77-466E-AD7E-00E6A8833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21B73B4-1A7C-4BD5-8ED2-27B864D5E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939E94D-8C52-43BA-8914-607C5BB632BD}"/>
              </a:ext>
            </a:extLst>
          </p:cNvPr>
          <p:cNvGrpSpPr/>
          <p:nvPr/>
        </p:nvGrpSpPr>
        <p:grpSpPr>
          <a:xfrm>
            <a:off x="3501847" y="5361499"/>
            <a:ext cx="1037857" cy="525447"/>
            <a:chOff x="2630416" y="4931653"/>
            <a:chExt cx="367573" cy="186095"/>
          </a:xfrm>
        </p:grpSpPr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D2B58264-FF35-467A-851C-475221D6C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0416" y="4931653"/>
              <a:ext cx="367573" cy="186095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2EF127D-EAAB-4450-8983-0A07D5E7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59" y="4931655"/>
              <a:ext cx="179324" cy="18609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080F531-3450-4135-BE62-2EC48BDF0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921" y="4931655"/>
              <a:ext cx="179324" cy="18609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37CAEC-11BF-41B7-B307-5878AFF0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583" y="4931655"/>
              <a:ext cx="179324" cy="186091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42CDEC-17E2-4562-897D-41D5BABDD32D}"/>
              </a:ext>
            </a:extLst>
          </p:cNvPr>
          <p:cNvGrpSpPr/>
          <p:nvPr/>
        </p:nvGrpSpPr>
        <p:grpSpPr>
          <a:xfrm>
            <a:off x="911715" y="5361519"/>
            <a:ext cx="506334" cy="525461"/>
            <a:chOff x="1613953" y="4927852"/>
            <a:chExt cx="179326" cy="186100"/>
          </a:xfrm>
        </p:grpSpPr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D5AE083-73BF-4671-B010-DA88F0E08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3953" y="4927857"/>
              <a:ext cx="179326" cy="186095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6DF71EC-D54F-48FA-875B-016906F6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953" y="4927852"/>
              <a:ext cx="179326" cy="18609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193D3D-5A86-4621-A305-1054567EB22A}"/>
              </a:ext>
            </a:extLst>
          </p:cNvPr>
          <p:cNvGrpSpPr/>
          <p:nvPr/>
        </p:nvGrpSpPr>
        <p:grpSpPr>
          <a:xfrm>
            <a:off x="2201836" y="5361505"/>
            <a:ext cx="511185" cy="525461"/>
            <a:chOff x="2119289" y="4927852"/>
            <a:chExt cx="181044" cy="186100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2E68FA18-415D-4D1F-927E-9C137631B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1007" y="4927857"/>
              <a:ext cx="179326" cy="186095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FDB332-E271-4AA5-8883-25C81388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289" y="4927852"/>
              <a:ext cx="179326" cy="186095"/>
            </a:xfrm>
            <a:prstGeom prst="rect">
              <a:avLst/>
            </a:prstGeom>
          </p:spPr>
        </p:pic>
      </p:grpSp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563AF1-0B9E-4A03-95E9-DBE9E887CDB5}"/>
              </a:ext>
            </a:extLst>
          </p:cNvPr>
          <p:cNvSpPr>
            <a:spLocks noChangeAspect="1"/>
          </p:cNvSpPr>
          <p:nvPr/>
        </p:nvSpPr>
        <p:spPr>
          <a:xfrm>
            <a:off x="839788" y="486204"/>
            <a:ext cx="2592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4F8F1E-5C63-49EC-9E68-6279D2B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07" y="5601376"/>
            <a:ext cx="1044954" cy="1453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866F75-FA40-4E28-B2AF-C81486B5AB34}"/>
              </a:ext>
            </a:extLst>
          </p:cNvPr>
          <p:cNvGrpSpPr/>
          <p:nvPr/>
        </p:nvGrpSpPr>
        <p:grpSpPr>
          <a:xfrm>
            <a:off x="1342271" y="5594100"/>
            <a:ext cx="540000" cy="540000"/>
            <a:chOff x="4124688" y="3319171"/>
            <a:chExt cx="540000" cy="540000"/>
          </a:xfrm>
        </p:grpSpPr>
        <p:sp>
          <p:nvSpPr>
            <p:cNvPr id="5" name="사각형: 잘린 한쪽 모서리 4">
              <a:extLst>
                <a:ext uri="{FF2B5EF4-FFF2-40B4-BE49-F238E27FC236}">
                  <a16:creationId xmlns:a16="http://schemas.microsoft.com/office/drawing/2014/main" id="{EF9575A9-B32F-4EC9-91A3-A026C2B22932}"/>
                </a:ext>
              </a:extLst>
            </p:cNvPr>
            <p:cNvSpPr>
              <a:spLocks/>
            </p:cNvSpPr>
            <p:nvPr/>
          </p:nvSpPr>
          <p:spPr>
            <a:xfrm>
              <a:off x="4124688" y="3319171"/>
              <a:ext cx="540000" cy="540000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9E63F3-180E-4880-8D79-FF67790A1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521" y="3326447"/>
              <a:ext cx="506334" cy="525447"/>
            </a:xfrm>
            <a:prstGeom prst="rect">
              <a:avLst/>
            </a:prstGeom>
          </p:spPr>
        </p:pic>
      </p:grpSp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839788" y="3004458"/>
            <a:ext cx="1080000" cy="1080000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839788" y="3006204"/>
            <a:ext cx="216000" cy="216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839788" y="703542"/>
            <a:ext cx="216000" cy="2302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839788" y="487134"/>
            <a:ext cx="216408" cy="2164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840196" y="487542"/>
            <a:ext cx="216000" cy="216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055788" y="485388"/>
            <a:ext cx="2159184" cy="2160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3215584" y="487134"/>
            <a:ext cx="216408" cy="2164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3215992" y="487542"/>
            <a:ext cx="216000" cy="216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3216400" y="3868050"/>
            <a:ext cx="216408" cy="2164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3216400" y="3868866"/>
            <a:ext cx="216000" cy="2160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703482" y="3868050"/>
            <a:ext cx="216408" cy="2164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3216400" y="703542"/>
            <a:ext cx="216000" cy="316666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919890" y="3868866"/>
            <a:ext cx="1296510" cy="216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18E961-D309-44DA-A55E-1FD4A35A7F91}"/>
              </a:ext>
            </a:extLst>
          </p:cNvPr>
          <p:cNvSpPr>
            <a:spLocks noChangeAspect="1"/>
          </p:cNvSpPr>
          <p:nvPr/>
        </p:nvSpPr>
        <p:spPr>
          <a:xfrm>
            <a:off x="3432808" y="486204"/>
            <a:ext cx="2592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3432808" y="3004458"/>
            <a:ext cx="1080000" cy="1080000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3432808" y="3006204"/>
            <a:ext cx="216000" cy="216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3432808" y="703542"/>
            <a:ext cx="216000" cy="2302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3432808" y="487134"/>
            <a:ext cx="216408" cy="2164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3433216" y="487542"/>
            <a:ext cx="216000" cy="216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3648808" y="485388"/>
            <a:ext cx="2159184" cy="2160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5808604" y="487134"/>
            <a:ext cx="216408" cy="2164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5809012" y="487542"/>
            <a:ext cx="216000" cy="216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5809420" y="3868050"/>
            <a:ext cx="216408" cy="2164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5809420" y="3868866"/>
            <a:ext cx="216000" cy="2160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4296502" y="3868050"/>
            <a:ext cx="216408" cy="2164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5809420" y="703542"/>
            <a:ext cx="216000" cy="316666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4512910" y="3868866"/>
            <a:ext cx="1296510" cy="216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168731-315B-4A61-97F5-38F1CEEA9301}"/>
              </a:ext>
            </a:extLst>
          </p:cNvPr>
          <p:cNvSpPr>
            <a:spLocks noChangeAspect="1"/>
          </p:cNvSpPr>
          <p:nvPr/>
        </p:nvSpPr>
        <p:spPr>
          <a:xfrm>
            <a:off x="6025828" y="486204"/>
            <a:ext cx="5185224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6025828" y="3004458"/>
            <a:ext cx="1080000" cy="1080000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6025828" y="3006204"/>
            <a:ext cx="216000" cy="216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6025828" y="703542"/>
            <a:ext cx="216000" cy="2302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6025828" y="487134"/>
            <a:ext cx="216408" cy="2164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6026236" y="487542"/>
            <a:ext cx="216000" cy="216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6241828" y="487134"/>
            <a:ext cx="4752000" cy="2160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6895969" y="3871377"/>
            <a:ext cx="216408" cy="214062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10994644" y="487134"/>
            <a:ext cx="216408" cy="2164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10993420" y="487542"/>
            <a:ext cx="216000" cy="216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10993012" y="3868050"/>
            <a:ext cx="216408" cy="2164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10995460" y="3868866"/>
            <a:ext cx="216000" cy="2160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10995460" y="703542"/>
            <a:ext cx="216000" cy="316666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7105828" y="3870612"/>
            <a:ext cx="3888000" cy="216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E6E6E6"/>
                </a:solidFill>
              </a:rPr>
              <a:t>ㅁ</a:t>
            </a:r>
            <a:endParaRPr lang="ko-KR" altLang="en-US" sz="1000" b="1" dirty="0">
              <a:solidFill>
                <a:srgbClr val="E6E6E6"/>
              </a:solidFill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9584</TotalTime>
  <Pages>7</Pages>
  <Words>3920</Words>
  <Characters>0</Characters>
  <Application>Microsoft Office PowerPoint</Application>
  <DocSecurity>0</DocSecurity>
  <PresentationFormat>와이드스크린</PresentationFormat>
  <Lines>0</Lines>
  <Paragraphs>1255</Paragraphs>
  <Slides>81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7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4655</cp:revision>
  <dcterms:modified xsi:type="dcterms:W3CDTF">2024-12-20T10:50:14Z</dcterms:modified>
  <cp:version>9.103.97.45139</cp:version>
</cp:coreProperties>
</file>